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104063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8097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8359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5211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7521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26022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7835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18069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1746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7316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0924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72228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FFCCFF"/>
            </a:gs>
            <a:gs pos="100000">
              <a:srgbClr val="FF00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A101F-D181-42F8-BBA9-08B6DEB4B927}" type="datetimeFigureOut">
              <a:rPr lang="ca-ES" smtClean="0"/>
              <a:t>23/10/2025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8190D-5EBF-4496-BD8E-C67C938EFF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6440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3858"/>
            <a:ext cx="5343525" cy="165576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838824" y="606239"/>
            <a:ext cx="3076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4800" dirty="0" smtClean="0">
                <a:latin typeface="Jokerman" panose="04090605060D06020702" pitchFamily="82" charset="0"/>
              </a:rPr>
              <a:t>Presenta</a:t>
            </a:r>
            <a:endParaRPr lang="ca-ES" sz="4800" dirty="0">
              <a:latin typeface="Jokerman" panose="04090605060D06020702" pitchFamily="82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85776" y="1757288"/>
            <a:ext cx="109823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4800" dirty="0" smtClean="0">
                <a:latin typeface="Jokerman" panose="04090605060D06020702" pitchFamily="82" charset="0"/>
              </a:rPr>
              <a:t>A l’armari i al llit al primer crit</a:t>
            </a:r>
            <a:endParaRPr lang="ca-ES" sz="4800" dirty="0">
              <a:latin typeface="Jokerman" panose="04090605060D06020702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772399" y="2688275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>
                <a:latin typeface="Jokerman" panose="04090605060D06020702" pitchFamily="82" charset="0"/>
              </a:rPr>
              <a:t>De Lluís </a:t>
            </a:r>
            <a:r>
              <a:rPr lang="ca-ES" sz="2400" b="1" dirty="0" err="1" smtClean="0">
                <a:latin typeface="Jokerman" panose="04090605060D06020702" pitchFamily="82" charset="0"/>
              </a:rPr>
              <a:t>Coquard</a:t>
            </a:r>
            <a:endParaRPr lang="ca-ES" sz="2400" b="1" dirty="0">
              <a:latin typeface="Jokerman" panose="04090605060D06020702" pitchFamily="82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66209">
            <a:off x="339315" y="816671"/>
            <a:ext cx="7610504" cy="5031401"/>
          </a:xfrm>
          <a:prstGeom prst="rect">
            <a:avLst/>
          </a:prstGeom>
          <a:noFill/>
        </p:spPr>
      </p:pic>
      <p:sp>
        <p:nvSpPr>
          <p:cNvPr id="9" name="CuadroTexto 8"/>
          <p:cNvSpPr txBox="1"/>
          <p:nvPr/>
        </p:nvSpPr>
        <p:spPr>
          <a:xfrm>
            <a:off x="6908026" y="4625199"/>
            <a:ext cx="4535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>
                <a:latin typeface="Jokerman" panose="04090605060D06020702" pitchFamily="82" charset="0"/>
              </a:rPr>
              <a:t>Dirigida per Albert </a:t>
            </a:r>
            <a:r>
              <a:rPr lang="ca-ES" sz="2400" b="1" dirty="0" err="1" smtClean="0">
                <a:latin typeface="Jokerman" panose="04090605060D06020702" pitchFamily="82" charset="0"/>
              </a:rPr>
              <a:t>Gallemí</a:t>
            </a:r>
            <a:endParaRPr lang="ca-ES" sz="2400" b="1" dirty="0">
              <a:latin typeface="Jokerman" panose="04090605060D06020702" pitchFamily="82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85776" y="5267701"/>
            <a:ext cx="109823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200" b="1" dirty="0" smtClean="0">
                <a:effectLst/>
                <a:latin typeface="Jokerman" panose="04090605060D06020702" pitchFamily="82" charset="0"/>
              </a:rPr>
              <a:t>Una nit molt prometedora amb la Flora, porta </a:t>
            </a:r>
            <a:r>
              <a:rPr lang="ca-ES" sz="2200" b="1" dirty="0" err="1" smtClean="0">
                <a:effectLst/>
                <a:latin typeface="Jokerman" panose="04090605060D06020702" pitchFamily="82" charset="0"/>
              </a:rPr>
              <a:t>l’Humbert</a:t>
            </a:r>
            <a:r>
              <a:rPr lang="ca-ES" sz="2200" b="1" dirty="0" smtClean="0">
                <a:effectLst/>
                <a:latin typeface="Jokerman" panose="04090605060D06020702" pitchFamily="82" charset="0"/>
              </a:rPr>
              <a:t> a casa d’en Valentí, amic seu, on un seguit de conquestes circumstancials el porten a una nit molt moguda.</a:t>
            </a:r>
          </a:p>
          <a:p>
            <a:pPr algn="ctr"/>
            <a:endParaRPr lang="ca-ES" sz="2400" dirty="0">
              <a:latin typeface="Brigitt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22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09538" y="907195"/>
            <a:ext cx="4229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Manel Garcia......................Humbert</a:t>
            </a:r>
          </a:p>
          <a:p>
            <a:pPr algn="ctr"/>
            <a:r>
              <a:rPr lang="ca-ES" sz="1600" dirty="0" smtClean="0">
                <a:effectLst/>
                <a:latin typeface="Jokerman" panose="04090605060D06020702" pitchFamily="82" charset="0"/>
              </a:rPr>
              <a:t>Rafi </a:t>
            </a:r>
            <a:r>
              <a:rPr lang="ca-ES" sz="1600" dirty="0" err="1" smtClean="0">
                <a:effectLst/>
                <a:latin typeface="Jokerman" panose="04090605060D06020702" pitchFamily="82" charset="0"/>
              </a:rPr>
              <a:t>Polonio</a:t>
            </a:r>
            <a:r>
              <a:rPr lang="ca-ES" sz="1600" dirty="0" smtClean="0">
                <a:effectLst/>
                <a:latin typeface="Jokerman" panose="04090605060D06020702" pitchFamily="82" charset="0"/>
              </a:rPr>
              <a:t>...........................Salomé</a:t>
            </a:r>
          </a:p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Maite Martínez........................</a:t>
            </a:r>
            <a:r>
              <a:rPr lang="ca-ES" sz="1600" dirty="0" err="1" smtClean="0">
                <a:latin typeface="Jokerman" panose="04090605060D06020702" pitchFamily="82" charset="0"/>
              </a:rPr>
              <a:t>Chris</a:t>
            </a:r>
            <a:endParaRPr lang="ca-ES" sz="1600" dirty="0" smtClean="0">
              <a:latin typeface="Jokerman" panose="04090605060D06020702" pitchFamily="82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086225" y="1384217"/>
            <a:ext cx="39862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dirty="0" err="1" smtClean="0">
                <a:effectLst/>
                <a:latin typeface="Jokerman" panose="04090605060D06020702" pitchFamily="82" charset="0"/>
              </a:rPr>
              <a:t>Inma</a:t>
            </a:r>
            <a:r>
              <a:rPr lang="ca-ES" sz="1600" dirty="0" smtClean="0">
                <a:effectLst/>
                <a:latin typeface="Jokerman" panose="04090605060D06020702" pitchFamily="82" charset="0"/>
              </a:rPr>
              <a:t> </a:t>
            </a:r>
            <a:r>
              <a:rPr lang="ca-ES" sz="1600" dirty="0" err="1" smtClean="0">
                <a:effectLst/>
                <a:latin typeface="Jokerman" panose="04090605060D06020702" pitchFamily="82" charset="0"/>
              </a:rPr>
              <a:t>Barragan</a:t>
            </a:r>
            <a:r>
              <a:rPr lang="ca-ES" sz="1600" dirty="0" smtClean="0">
                <a:effectLst/>
                <a:latin typeface="Jokerman" panose="04090605060D06020702" pitchFamily="82" charset="0"/>
              </a:rPr>
              <a:t>.........................Bet</a:t>
            </a:r>
          </a:p>
          <a:p>
            <a:pPr algn="ctr"/>
            <a:r>
              <a:rPr lang="ca-ES" sz="1600" dirty="0">
                <a:latin typeface="Jokerman" panose="04090605060D06020702" pitchFamily="82" charset="0"/>
              </a:rPr>
              <a:t>R</a:t>
            </a:r>
            <a:r>
              <a:rPr lang="ca-ES" sz="1600" dirty="0" smtClean="0">
                <a:latin typeface="Jokerman" panose="04090605060D06020702" pitchFamily="82" charset="0"/>
              </a:rPr>
              <a:t>oger Velilla........................</a:t>
            </a:r>
            <a:r>
              <a:rPr lang="ca-ES" sz="1600" dirty="0" err="1" smtClean="0">
                <a:latin typeface="Jokerman" panose="04090605060D06020702" pitchFamily="82" charset="0"/>
              </a:rPr>
              <a:t>Ruben</a:t>
            </a:r>
            <a:endParaRPr lang="ca-ES" sz="1600" dirty="0" smtClean="0">
              <a:latin typeface="Jokerman" panose="04090605060D06020702" pitchFamily="82" charset="0"/>
            </a:endParaRPr>
          </a:p>
          <a:p>
            <a:pPr algn="ctr"/>
            <a:r>
              <a:rPr lang="ca-ES" sz="1600" dirty="0" smtClean="0">
                <a:effectLst/>
                <a:latin typeface="Jokerman" panose="04090605060D06020702" pitchFamily="82" charset="0"/>
              </a:rPr>
              <a:t>Lydia </a:t>
            </a:r>
            <a:r>
              <a:rPr lang="ca-ES" sz="1600" dirty="0" err="1" smtClean="0">
                <a:effectLst/>
                <a:latin typeface="Jokerman" panose="04090605060D06020702" pitchFamily="82" charset="0"/>
              </a:rPr>
              <a:t>Orobitg</a:t>
            </a:r>
            <a:r>
              <a:rPr lang="ca-ES" sz="1600" dirty="0" smtClean="0">
                <a:effectLst/>
                <a:latin typeface="Jokerman" panose="04090605060D06020702" pitchFamily="82" charset="0"/>
              </a:rPr>
              <a:t>.......................Laura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7820024" y="1926370"/>
            <a:ext cx="4229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Ferran Alonso...........................Serafí</a:t>
            </a:r>
          </a:p>
          <a:p>
            <a:pPr algn="ctr"/>
            <a:r>
              <a:rPr lang="ca-ES" sz="1600" dirty="0" smtClean="0">
                <a:effectLst/>
                <a:latin typeface="Jokerman" panose="04090605060D06020702" pitchFamily="82" charset="0"/>
              </a:rPr>
              <a:t>Alba Vilanova..............................Flora</a:t>
            </a:r>
          </a:p>
          <a:p>
            <a:pPr algn="ctr"/>
            <a:r>
              <a:rPr lang="ca-ES" sz="1600" smtClean="0">
                <a:latin typeface="Jokerman" panose="04090605060D06020702" pitchFamily="82" charset="0"/>
              </a:rPr>
              <a:t>Laura Diaz-Santos</a:t>
            </a:r>
            <a:r>
              <a:rPr lang="ca-ES" sz="1600" smtClean="0">
                <a:latin typeface="Jokerman" panose="04090605060D06020702" pitchFamily="82" charset="0"/>
              </a:rPr>
              <a:t>...................</a:t>
            </a:r>
            <a:r>
              <a:rPr lang="ca-ES" sz="1600" dirty="0" err="1" smtClean="0">
                <a:latin typeface="Jokerman" panose="04090605060D06020702" pitchFamily="82" charset="0"/>
              </a:rPr>
              <a:t>Hermínia</a:t>
            </a:r>
            <a:endParaRPr lang="ca-ES" sz="1600" dirty="0" smtClean="0">
              <a:effectLst/>
              <a:latin typeface="Jokerman" panose="04090605060D06020702" pitchFamily="8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501534" y="396359"/>
            <a:ext cx="4443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a-ES" b="1" dirty="0" smtClean="0">
                <a:latin typeface="Jokerman" panose="04090605060D06020702" pitchFamily="82" charset="0"/>
              </a:rPr>
              <a:t>REPARTIMENT (En ordre d'aparició)</a:t>
            </a:r>
            <a:endParaRPr lang="ca-ES" b="1" dirty="0">
              <a:latin typeface="Jokerman" panose="04090605060D06020702" pitchFamily="82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52812" y="2849700"/>
            <a:ext cx="18549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FITXA TÈCNICA</a:t>
            </a:r>
            <a:endParaRPr lang="ca-ES" sz="1600" dirty="0">
              <a:latin typeface="Jokerman" panose="04090605060D06020702" pitchFamily="82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34010" y="3326722"/>
            <a:ext cx="61905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Albert </a:t>
            </a:r>
            <a:r>
              <a:rPr lang="ca-ES" sz="1600" dirty="0" err="1" smtClean="0">
                <a:latin typeface="Jokerman" panose="04090605060D06020702" pitchFamily="82" charset="0"/>
              </a:rPr>
              <a:t>Gallemí</a:t>
            </a:r>
            <a:r>
              <a:rPr lang="ca-ES" sz="1600" dirty="0" smtClean="0">
                <a:latin typeface="Jokerman" panose="04090605060D06020702" pitchFamily="82" charset="0"/>
              </a:rPr>
              <a:t>..............................Direcció, llums i so</a:t>
            </a:r>
          </a:p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Mei Barceló...........................</a:t>
            </a:r>
            <a:r>
              <a:rPr lang="ca-ES" sz="1600" dirty="0" err="1" smtClean="0">
                <a:latin typeface="Jokerman" panose="04090605060D06020702" pitchFamily="82" charset="0"/>
              </a:rPr>
              <a:t>Aj</a:t>
            </a:r>
            <a:r>
              <a:rPr lang="ca-ES" sz="1600" dirty="0" smtClean="0">
                <a:latin typeface="Jokerman" panose="04090605060D06020702" pitchFamily="82" charset="0"/>
              </a:rPr>
              <a:t>, direcció i regidora</a:t>
            </a:r>
          </a:p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La Inestable........................................Vestuari, utillatge, maquillatge, escenografia i disseny gràfic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8142899" y="3291119"/>
            <a:ext cx="16177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AGRAÏMENTS</a:t>
            </a:r>
            <a:endParaRPr lang="ca-ES" sz="1600" dirty="0">
              <a:latin typeface="Jokerman" panose="04090605060D06020702" pitchFamily="82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6400800" y="3677652"/>
            <a:ext cx="5495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EMD BELLATERRA</a:t>
            </a:r>
          </a:p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MUSIC CITY D’EN JOAN BALAGUER</a:t>
            </a:r>
          </a:p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EVA LLUCH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" y="5192490"/>
            <a:ext cx="1261110" cy="123838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3650" y="5199450"/>
            <a:ext cx="1276350" cy="1255928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2373840" y="5900137"/>
            <a:ext cx="19639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LA NOSTRA </a:t>
            </a:r>
            <a:r>
              <a:rPr lang="ca-ES" sz="1600" b="1" dirty="0" smtClean="0">
                <a:latin typeface="Jokerman" panose="04090605060D06020702" pitchFamily="82" charset="0"/>
              </a:rPr>
              <a:t>WEB</a:t>
            </a:r>
            <a:endParaRPr lang="ca-ES" sz="1600" b="1" dirty="0">
              <a:latin typeface="Jokerman" panose="04090605060D06020702" pitchFamily="82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8722384" y="5860151"/>
            <a:ext cx="11929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a-ES" sz="1600" dirty="0" smtClean="0">
                <a:latin typeface="Jokerman" panose="04090605060D06020702" pitchFamily="82" charset="0"/>
              </a:rPr>
              <a:t>YOUTUBE</a:t>
            </a:r>
            <a:endParaRPr lang="ca-ES" sz="1600" dirty="0">
              <a:latin typeface="Jokerman" panose="04090605060D0602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914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135</Words>
  <Application>Microsoft Office PowerPoint</Application>
  <PresentationFormat>Panorámica</PresentationFormat>
  <Paragraphs>25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Brigitte</vt:lpstr>
      <vt:lpstr>Calibri</vt:lpstr>
      <vt:lpstr>Calibri Light</vt:lpstr>
      <vt:lpstr>Jokerman</vt:lpstr>
      <vt:lpstr>Tema de Office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25</cp:revision>
  <cp:lastPrinted>2025-05-14T05:26:07Z</cp:lastPrinted>
  <dcterms:created xsi:type="dcterms:W3CDTF">2025-05-12T11:51:06Z</dcterms:created>
  <dcterms:modified xsi:type="dcterms:W3CDTF">2025-10-23T07:22:07Z</dcterms:modified>
</cp:coreProperties>
</file>